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7" r:id="rId5"/>
    <p:sldId id="256" r:id="rId6"/>
    <p:sldId id="262" r:id="rId7"/>
    <p:sldId id="258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59" r:id="rId16"/>
    <p:sldId id="261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77BD"/>
    <a:srgbClr val="9A30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7A1289-86C7-4695-85AD-F84C606638C0}" v="55" dt="2020-03-27T20:11:12.4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5" autoAdjust="0"/>
    <p:restoredTop sz="78713" autoAdjust="0"/>
  </p:normalViewPr>
  <p:slideViewPr>
    <p:cSldViewPr snapToGrid="0">
      <p:cViewPr varScale="1">
        <p:scale>
          <a:sx n="90" d="100"/>
          <a:sy n="90" d="100"/>
        </p:scale>
        <p:origin x="11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072" y="4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k Trogh" userId="b3626c1d-a529-4337-98ef-c53ffe82c8b1" providerId="ADAL" clId="{E77A1289-86C7-4695-85AD-F84C606638C0}"/>
    <pc:docChg chg="undo custSel addSld delSld modSld modMainMaster">
      <pc:chgData name="Nick Trogh" userId="b3626c1d-a529-4337-98ef-c53ffe82c8b1" providerId="ADAL" clId="{E77A1289-86C7-4695-85AD-F84C606638C0}" dt="2020-03-27T20:12:13.371" v="88" actId="6549"/>
      <pc:docMkLst>
        <pc:docMk/>
      </pc:docMkLst>
      <pc:sldChg chg="addSp delSp modSp">
        <pc:chgData name="Nick Trogh" userId="b3626c1d-a529-4337-98ef-c53ffe82c8b1" providerId="ADAL" clId="{E77A1289-86C7-4695-85AD-F84C606638C0}" dt="2020-03-27T19:47:31.058" v="68"/>
        <pc:sldMkLst>
          <pc:docMk/>
          <pc:sldMk cId="3892989413" sldId="256"/>
        </pc:sldMkLst>
        <pc:spChg chg="del">
          <ac:chgData name="Nick Trogh" userId="b3626c1d-a529-4337-98ef-c53ffe82c8b1" providerId="ADAL" clId="{E77A1289-86C7-4695-85AD-F84C606638C0}" dt="2020-03-27T19:47:31.058" v="68"/>
          <ac:spMkLst>
            <pc:docMk/>
            <pc:sldMk cId="3892989413" sldId="256"/>
            <ac:spMk id="2" creationId="{C6746786-562D-4D4C-92D1-BE1D2DB80AD4}"/>
          </ac:spMkLst>
        </pc:spChg>
        <pc:spChg chg="del">
          <ac:chgData name="Nick Trogh" userId="b3626c1d-a529-4337-98ef-c53ffe82c8b1" providerId="ADAL" clId="{E77A1289-86C7-4695-85AD-F84C606638C0}" dt="2020-03-27T19:47:31.058" v="68"/>
          <ac:spMkLst>
            <pc:docMk/>
            <pc:sldMk cId="3892989413" sldId="256"/>
            <ac:spMk id="3" creationId="{DEC412C1-9A71-4D77-946D-39DFD713E729}"/>
          </ac:spMkLst>
        </pc:spChg>
        <pc:spChg chg="add mod">
          <ac:chgData name="Nick Trogh" userId="b3626c1d-a529-4337-98ef-c53ffe82c8b1" providerId="ADAL" clId="{E77A1289-86C7-4695-85AD-F84C606638C0}" dt="2020-03-27T19:47:31.058" v="68"/>
          <ac:spMkLst>
            <pc:docMk/>
            <pc:sldMk cId="3892989413" sldId="256"/>
            <ac:spMk id="4" creationId="{B27F67C5-D392-42F9-A38B-27C266267721}"/>
          </ac:spMkLst>
        </pc:spChg>
        <pc:spChg chg="add mod">
          <ac:chgData name="Nick Trogh" userId="b3626c1d-a529-4337-98ef-c53ffe82c8b1" providerId="ADAL" clId="{E77A1289-86C7-4695-85AD-F84C606638C0}" dt="2020-03-27T19:47:31.058" v="68"/>
          <ac:spMkLst>
            <pc:docMk/>
            <pc:sldMk cId="3892989413" sldId="256"/>
            <ac:spMk id="5" creationId="{BF3F4CDF-FBAA-4801-92AF-7701B9D7D404}"/>
          </ac:spMkLst>
        </pc:spChg>
      </pc:sldChg>
      <pc:sldChg chg="del">
        <pc:chgData name="Nick Trogh" userId="b3626c1d-a529-4337-98ef-c53ffe82c8b1" providerId="ADAL" clId="{E77A1289-86C7-4695-85AD-F84C606638C0}" dt="2020-03-27T19:43:24.097" v="33" actId="47"/>
        <pc:sldMkLst>
          <pc:docMk/>
          <pc:sldMk cId="36447471" sldId="258"/>
        </pc:sldMkLst>
      </pc:sldChg>
      <pc:sldChg chg="addSp delSp modSp add del">
        <pc:chgData name="Nick Trogh" userId="b3626c1d-a529-4337-98ef-c53ffe82c8b1" providerId="ADAL" clId="{E77A1289-86C7-4695-85AD-F84C606638C0}" dt="2020-03-27T19:43:46.686" v="37"/>
        <pc:sldMkLst>
          <pc:docMk/>
          <pc:sldMk cId="732116264" sldId="260"/>
        </pc:sldMkLst>
        <pc:spChg chg="del">
          <ac:chgData name="Nick Trogh" userId="b3626c1d-a529-4337-98ef-c53ffe82c8b1" providerId="ADAL" clId="{E77A1289-86C7-4695-85AD-F84C606638C0}" dt="2020-03-27T19:43:46.686" v="37"/>
          <ac:spMkLst>
            <pc:docMk/>
            <pc:sldMk cId="732116264" sldId="260"/>
            <ac:spMk id="2" creationId="{879C01DD-8E58-44EA-94D6-8F3E1633C944}"/>
          </ac:spMkLst>
        </pc:spChg>
        <pc:spChg chg="del">
          <ac:chgData name="Nick Trogh" userId="b3626c1d-a529-4337-98ef-c53ffe82c8b1" providerId="ADAL" clId="{E77A1289-86C7-4695-85AD-F84C606638C0}" dt="2020-03-27T19:43:46.686" v="37"/>
          <ac:spMkLst>
            <pc:docMk/>
            <pc:sldMk cId="732116264" sldId="260"/>
            <ac:spMk id="3" creationId="{DE1191D3-BF97-4CEB-A8CB-E5158E3E2674}"/>
          </ac:spMkLst>
        </pc:spChg>
        <pc:spChg chg="add mod">
          <ac:chgData name="Nick Trogh" userId="b3626c1d-a529-4337-98ef-c53ffe82c8b1" providerId="ADAL" clId="{E77A1289-86C7-4695-85AD-F84C606638C0}" dt="2020-03-27T19:43:46.686" v="37"/>
          <ac:spMkLst>
            <pc:docMk/>
            <pc:sldMk cId="732116264" sldId="260"/>
            <ac:spMk id="4" creationId="{53AC1B47-C634-4622-B7E3-8C572D39E35E}"/>
          </ac:spMkLst>
        </pc:spChg>
        <pc:spChg chg="add mod">
          <ac:chgData name="Nick Trogh" userId="b3626c1d-a529-4337-98ef-c53ffe82c8b1" providerId="ADAL" clId="{E77A1289-86C7-4695-85AD-F84C606638C0}" dt="2020-03-27T19:43:46.686" v="37"/>
          <ac:spMkLst>
            <pc:docMk/>
            <pc:sldMk cId="732116264" sldId="260"/>
            <ac:spMk id="5" creationId="{7D00AFC4-3DCE-4402-8E01-2791AC7ACDD4}"/>
          </ac:spMkLst>
        </pc:spChg>
      </pc:sldChg>
      <pc:sldChg chg="add">
        <pc:chgData name="Nick Trogh" userId="b3626c1d-a529-4337-98ef-c53ffe82c8b1" providerId="ADAL" clId="{E77A1289-86C7-4695-85AD-F84C606638C0}" dt="2020-03-27T19:45:45.582" v="61"/>
        <pc:sldMkLst>
          <pc:docMk/>
          <pc:sldMk cId="2248509384" sldId="261"/>
        </pc:sldMkLst>
      </pc:sldChg>
      <pc:sldMasterChg chg="addSp delSp modSp mod modSldLayout">
        <pc:chgData name="Nick Trogh" userId="b3626c1d-a529-4337-98ef-c53ffe82c8b1" providerId="ADAL" clId="{E77A1289-86C7-4695-85AD-F84C606638C0}" dt="2020-03-27T20:12:13.371" v="88" actId="6549"/>
        <pc:sldMasterMkLst>
          <pc:docMk/>
          <pc:sldMasterMk cId="2439913235" sldId="2147483648"/>
        </pc:sldMasterMkLst>
        <pc:spChg chg="mod">
          <ac:chgData name="Nick Trogh" userId="b3626c1d-a529-4337-98ef-c53ffe82c8b1" providerId="ADAL" clId="{E77A1289-86C7-4695-85AD-F84C606638C0}" dt="2020-03-27T20:12:13.371" v="88" actId="6549"/>
          <ac:spMkLst>
            <pc:docMk/>
            <pc:sldMasterMk cId="2439913235" sldId="2147483648"/>
            <ac:spMk id="2" creationId="{521F10AC-1304-4B31-B2DF-9EA544F8CF3E}"/>
          </ac:spMkLst>
        </pc:spChg>
        <pc:spChg chg="mod">
          <ac:chgData name="Nick Trogh" userId="b3626c1d-a529-4337-98ef-c53ffe82c8b1" providerId="ADAL" clId="{E77A1289-86C7-4695-85AD-F84C606638C0}" dt="2020-03-27T20:12:08.490" v="87" actId="6549"/>
          <ac:spMkLst>
            <pc:docMk/>
            <pc:sldMasterMk cId="2439913235" sldId="2147483648"/>
            <ac:spMk id="3" creationId="{33F6C91C-2FF3-4450-ADA6-53C1DF67CCFF}"/>
          </ac:spMkLst>
        </pc:spChg>
        <pc:spChg chg="del">
          <ac:chgData name="Nick Trogh" userId="b3626c1d-a529-4337-98ef-c53ffe82c8b1" providerId="ADAL" clId="{E77A1289-86C7-4695-85AD-F84C606638C0}" dt="2020-03-27T19:43:08.649" v="29" actId="478"/>
          <ac:spMkLst>
            <pc:docMk/>
            <pc:sldMasterMk cId="2439913235" sldId="2147483648"/>
            <ac:spMk id="4" creationId="{5447457F-F7FF-4ED3-8B8F-F3497F3BFC6F}"/>
          </ac:spMkLst>
        </pc:spChg>
        <pc:spChg chg="add">
          <ac:chgData name="Nick Trogh" userId="b3626c1d-a529-4337-98ef-c53ffe82c8b1" providerId="ADAL" clId="{E77A1289-86C7-4695-85AD-F84C606638C0}" dt="2020-03-27T19:43:08.984" v="30"/>
          <ac:spMkLst>
            <pc:docMk/>
            <pc:sldMasterMk cId="2439913235" sldId="2147483648"/>
            <ac:spMk id="7" creationId="{7E1BE4A4-5A80-4543-AFCD-82BB1D75442F}"/>
          </ac:spMkLst>
        </pc:spChg>
        <pc:sldLayoutChg chg="delSp modSp mod">
          <pc:chgData name="Nick Trogh" userId="b3626c1d-a529-4337-98ef-c53ffe82c8b1" providerId="ADAL" clId="{E77A1289-86C7-4695-85AD-F84C606638C0}" dt="2020-03-27T19:48:31.851" v="73" actId="478"/>
          <pc:sldLayoutMkLst>
            <pc:docMk/>
            <pc:sldMasterMk cId="2439913235" sldId="2147483648"/>
            <pc:sldLayoutMk cId="2489989872" sldId="2147483649"/>
          </pc:sldLayoutMkLst>
          <pc:spChg chg="mod">
            <ac:chgData name="Nick Trogh" userId="b3626c1d-a529-4337-98ef-c53ffe82c8b1" providerId="ADAL" clId="{E77A1289-86C7-4695-85AD-F84C606638C0}" dt="2020-03-27T19:48:06.660" v="70" actId="404"/>
            <ac:spMkLst>
              <pc:docMk/>
              <pc:sldMasterMk cId="2439913235" sldId="2147483648"/>
              <pc:sldLayoutMk cId="2489989872" sldId="2147483649"/>
              <ac:spMk id="2" creationId="{4C6F4D61-24D4-4892-A2A2-5EE510A1F507}"/>
            </ac:spMkLst>
          </pc:spChg>
          <pc:spChg chg="mod">
            <ac:chgData name="Nick Trogh" userId="b3626c1d-a529-4337-98ef-c53ffe82c8b1" providerId="ADAL" clId="{E77A1289-86C7-4695-85AD-F84C606638C0}" dt="2020-03-27T19:48:19.304" v="71" actId="2711"/>
            <ac:spMkLst>
              <pc:docMk/>
              <pc:sldMasterMk cId="2439913235" sldId="2147483648"/>
              <pc:sldLayoutMk cId="2489989872" sldId="2147483649"/>
              <ac:spMk id="3" creationId="{58C0BE21-02D2-4C21-A1FF-CDFD75C468F3}"/>
            </ac:spMkLst>
          </pc:spChg>
          <pc:spChg chg="del mod">
            <ac:chgData name="Nick Trogh" userId="b3626c1d-a529-4337-98ef-c53ffe82c8b1" providerId="ADAL" clId="{E77A1289-86C7-4695-85AD-F84C606638C0}" dt="2020-03-27T19:48:31.851" v="73" actId="478"/>
            <ac:spMkLst>
              <pc:docMk/>
              <pc:sldMasterMk cId="2439913235" sldId="2147483648"/>
              <pc:sldLayoutMk cId="2489989872" sldId="2147483649"/>
              <ac:spMk id="4" creationId="{644C915A-E6D1-4CCA-B9C8-F9056EAE1A57}"/>
            </ac:spMkLst>
          </pc:spChg>
          <pc:spChg chg="del mod">
            <ac:chgData name="Nick Trogh" userId="b3626c1d-a529-4337-98ef-c53ffe82c8b1" providerId="ADAL" clId="{E77A1289-86C7-4695-85AD-F84C606638C0}" dt="2020-03-27T19:48:31.851" v="73" actId="478"/>
            <ac:spMkLst>
              <pc:docMk/>
              <pc:sldMasterMk cId="2439913235" sldId="2147483648"/>
              <pc:sldLayoutMk cId="2489989872" sldId="2147483649"/>
              <ac:spMk id="5" creationId="{8534CECD-F119-407C-9F44-6B6A4F8A891E}"/>
            </ac:spMkLst>
          </pc:spChg>
          <pc:spChg chg="del mod">
            <ac:chgData name="Nick Trogh" userId="b3626c1d-a529-4337-98ef-c53ffe82c8b1" providerId="ADAL" clId="{E77A1289-86C7-4695-85AD-F84C606638C0}" dt="2020-03-27T19:48:31.851" v="73" actId="478"/>
            <ac:spMkLst>
              <pc:docMk/>
              <pc:sldMasterMk cId="2439913235" sldId="2147483648"/>
              <pc:sldLayoutMk cId="2489989872" sldId="2147483649"/>
              <ac:spMk id="6" creationId="{2F65E995-323A-486B-A214-3F8A4B9BEDFD}"/>
            </ac:spMkLst>
          </pc:spChg>
        </pc:sldLayoutChg>
        <pc:sldLayoutChg chg="addSp delSp modSp mod">
          <pc:chgData name="Nick Trogh" userId="b3626c1d-a529-4337-98ef-c53ffe82c8b1" providerId="ADAL" clId="{E77A1289-86C7-4695-85AD-F84C606638C0}" dt="2020-03-27T19:44:29.298" v="42" actId="207"/>
          <pc:sldLayoutMkLst>
            <pc:docMk/>
            <pc:sldMasterMk cId="2439913235" sldId="2147483648"/>
            <pc:sldLayoutMk cId="420933273" sldId="2147483650"/>
          </pc:sldLayoutMkLst>
          <pc:spChg chg="add del mod">
            <ac:chgData name="Nick Trogh" userId="b3626c1d-a529-4337-98ef-c53ffe82c8b1" providerId="ADAL" clId="{E77A1289-86C7-4695-85AD-F84C606638C0}" dt="2020-03-27T19:44:07.031" v="38" actId="478"/>
            <ac:spMkLst>
              <pc:docMk/>
              <pc:sldMasterMk cId="2439913235" sldId="2147483648"/>
              <pc:sldLayoutMk cId="420933273" sldId="2147483650"/>
              <ac:spMk id="4" creationId="{C1EBA401-CF6E-4F7A-AF6B-8126BF802576}"/>
            </ac:spMkLst>
          </pc:spChg>
          <pc:spChg chg="add mod">
            <ac:chgData name="Nick Trogh" userId="b3626c1d-a529-4337-98ef-c53ffe82c8b1" providerId="ADAL" clId="{E77A1289-86C7-4695-85AD-F84C606638C0}" dt="2020-03-27T19:44:29.298" v="42" actId="207"/>
            <ac:spMkLst>
              <pc:docMk/>
              <pc:sldMasterMk cId="2439913235" sldId="2147483648"/>
              <pc:sldLayoutMk cId="420933273" sldId="2147483650"/>
              <ac:spMk id="7" creationId="{E47ABF02-DF49-4DD6-ADF4-9AFD53810EF2}"/>
            </ac:spMkLst>
          </pc:spChg>
        </pc:sldLayoutChg>
        <pc:sldLayoutChg chg="addSp delSp mod">
          <pc:chgData name="Nick Trogh" userId="b3626c1d-a529-4337-98ef-c53ffe82c8b1" providerId="ADAL" clId="{E77A1289-86C7-4695-85AD-F84C606638C0}" dt="2020-03-27T19:44:38.386" v="43" actId="478"/>
          <pc:sldLayoutMkLst>
            <pc:docMk/>
            <pc:sldMasterMk cId="2439913235" sldId="2147483648"/>
            <pc:sldLayoutMk cId="263413719" sldId="2147483651"/>
          </pc:sldLayoutMkLst>
          <pc:spChg chg="del">
            <ac:chgData name="Nick Trogh" userId="b3626c1d-a529-4337-98ef-c53ffe82c8b1" providerId="ADAL" clId="{E77A1289-86C7-4695-85AD-F84C606638C0}" dt="2020-03-27T19:42:06.510" v="15" actId="478"/>
            <ac:spMkLst>
              <pc:docMk/>
              <pc:sldMasterMk cId="2439913235" sldId="2147483648"/>
              <pc:sldLayoutMk cId="263413719" sldId="2147483651"/>
              <ac:spMk id="4" creationId="{83DA0ECA-E75C-43C6-910A-7FD84876721E}"/>
            </ac:spMkLst>
          </pc:spChg>
          <pc:spChg chg="add del">
            <ac:chgData name="Nick Trogh" userId="b3626c1d-a529-4337-98ef-c53ffe82c8b1" providerId="ADAL" clId="{E77A1289-86C7-4695-85AD-F84C606638C0}" dt="2020-03-27T19:42:03.110" v="14"/>
            <ac:spMkLst>
              <pc:docMk/>
              <pc:sldMasterMk cId="2439913235" sldId="2147483648"/>
              <pc:sldLayoutMk cId="263413719" sldId="2147483651"/>
              <ac:spMk id="8" creationId="{CB04D33A-22D6-4B48-84FD-FED7F23D8E13}"/>
            </ac:spMkLst>
          </pc:spChg>
          <pc:spChg chg="add del">
            <ac:chgData name="Nick Trogh" userId="b3626c1d-a529-4337-98ef-c53ffe82c8b1" providerId="ADAL" clId="{E77A1289-86C7-4695-85AD-F84C606638C0}" dt="2020-03-27T19:44:38.386" v="43" actId="478"/>
            <ac:spMkLst>
              <pc:docMk/>
              <pc:sldMasterMk cId="2439913235" sldId="2147483648"/>
              <pc:sldLayoutMk cId="263413719" sldId="2147483651"/>
              <ac:spMk id="10" creationId="{0AB133ED-CF9B-4017-9F2C-AEB48A769FD7}"/>
            </ac:spMkLst>
          </pc:spChg>
        </pc:sldLayoutChg>
        <pc:sldLayoutChg chg="addSp delSp mod">
          <pc:chgData name="Nick Trogh" userId="b3626c1d-a529-4337-98ef-c53ffe82c8b1" providerId="ADAL" clId="{E77A1289-86C7-4695-85AD-F84C606638C0}" dt="2020-03-27T19:44:42.682" v="45"/>
          <pc:sldLayoutMkLst>
            <pc:docMk/>
            <pc:sldMasterMk cId="2439913235" sldId="2147483648"/>
            <pc:sldLayoutMk cId="3024083652" sldId="2147483652"/>
          </pc:sldLayoutMkLst>
          <pc:spChg chg="del">
            <ac:chgData name="Nick Trogh" userId="b3626c1d-a529-4337-98ef-c53ffe82c8b1" providerId="ADAL" clId="{E77A1289-86C7-4695-85AD-F84C606638C0}" dt="2020-03-27T19:42:11.321" v="17" actId="478"/>
            <ac:spMkLst>
              <pc:docMk/>
              <pc:sldMasterMk cId="2439913235" sldId="2147483648"/>
              <pc:sldLayoutMk cId="3024083652" sldId="2147483652"/>
              <ac:spMk id="5" creationId="{8F81E11E-0A9A-4835-9F63-5E18B9775E35}"/>
            </ac:spMkLst>
          </pc:spChg>
          <pc:spChg chg="add del">
            <ac:chgData name="Nick Trogh" userId="b3626c1d-a529-4337-98ef-c53ffe82c8b1" providerId="ADAL" clId="{E77A1289-86C7-4695-85AD-F84C606638C0}" dt="2020-03-27T19:44:41.997" v="44" actId="478"/>
            <ac:spMkLst>
              <pc:docMk/>
              <pc:sldMasterMk cId="2439913235" sldId="2147483648"/>
              <pc:sldLayoutMk cId="3024083652" sldId="2147483652"/>
              <ac:spMk id="9" creationId="{341C89D1-6B83-45B5-8C99-E05AFE09D24B}"/>
            </ac:spMkLst>
          </pc:spChg>
          <pc:spChg chg="add">
            <ac:chgData name="Nick Trogh" userId="b3626c1d-a529-4337-98ef-c53ffe82c8b1" providerId="ADAL" clId="{E77A1289-86C7-4695-85AD-F84C606638C0}" dt="2020-03-27T19:44:42.682" v="45"/>
            <ac:spMkLst>
              <pc:docMk/>
              <pc:sldMasterMk cId="2439913235" sldId="2147483648"/>
              <pc:sldLayoutMk cId="3024083652" sldId="2147483652"/>
              <ac:spMk id="10" creationId="{5FBD16F5-F7AA-4364-BB67-AC59F908A615}"/>
            </ac:spMkLst>
          </pc:spChg>
        </pc:sldLayoutChg>
        <pc:sldLayoutChg chg="addSp delSp mod">
          <pc:chgData name="Nick Trogh" userId="b3626c1d-a529-4337-98ef-c53ffe82c8b1" providerId="ADAL" clId="{E77A1289-86C7-4695-85AD-F84C606638C0}" dt="2020-03-27T19:44:48.949" v="47"/>
          <pc:sldLayoutMkLst>
            <pc:docMk/>
            <pc:sldMasterMk cId="2439913235" sldId="2147483648"/>
            <pc:sldLayoutMk cId="3001159169" sldId="2147483653"/>
          </pc:sldLayoutMkLst>
          <pc:spChg chg="del">
            <ac:chgData name="Nick Trogh" userId="b3626c1d-a529-4337-98ef-c53ffe82c8b1" providerId="ADAL" clId="{E77A1289-86C7-4695-85AD-F84C606638C0}" dt="2020-03-27T19:42:17.422" v="19" actId="478"/>
            <ac:spMkLst>
              <pc:docMk/>
              <pc:sldMasterMk cId="2439913235" sldId="2147483648"/>
              <pc:sldLayoutMk cId="3001159169" sldId="2147483653"/>
              <ac:spMk id="7" creationId="{A3A3C765-4EF1-42EF-8E4F-A8B9513CB0FB}"/>
            </ac:spMkLst>
          </pc:spChg>
          <pc:spChg chg="add del">
            <ac:chgData name="Nick Trogh" userId="b3626c1d-a529-4337-98ef-c53ffe82c8b1" providerId="ADAL" clId="{E77A1289-86C7-4695-85AD-F84C606638C0}" dt="2020-03-27T19:44:47.939" v="46" actId="478"/>
            <ac:spMkLst>
              <pc:docMk/>
              <pc:sldMasterMk cId="2439913235" sldId="2147483648"/>
              <pc:sldLayoutMk cId="3001159169" sldId="2147483653"/>
              <ac:spMk id="11" creationId="{7DA12FA5-C17F-46F1-BCE3-BAFC66FA35C7}"/>
            </ac:spMkLst>
          </pc:spChg>
          <pc:spChg chg="add">
            <ac:chgData name="Nick Trogh" userId="b3626c1d-a529-4337-98ef-c53ffe82c8b1" providerId="ADAL" clId="{E77A1289-86C7-4695-85AD-F84C606638C0}" dt="2020-03-27T19:44:48.949" v="47"/>
            <ac:spMkLst>
              <pc:docMk/>
              <pc:sldMasterMk cId="2439913235" sldId="2147483648"/>
              <pc:sldLayoutMk cId="3001159169" sldId="2147483653"/>
              <ac:spMk id="12" creationId="{879DEBB1-D3C9-45C4-8C93-FA67BD6C833B}"/>
            </ac:spMkLst>
          </pc:spChg>
        </pc:sldLayoutChg>
        <pc:sldLayoutChg chg="addSp delSp modSp mod">
          <pc:chgData name="Nick Trogh" userId="b3626c1d-a529-4337-98ef-c53ffe82c8b1" providerId="ADAL" clId="{E77A1289-86C7-4695-85AD-F84C606638C0}" dt="2020-03-27T19:44:57.196" v="50"/>
          <pc:sldLayoutMkLst>
            <pc:docMk/>
            <pc:sldMasterMk cId="2439913235" sldId="2147483648"/>
            <pc:sldLayoutMk cId="2852329861" sldId="2147483654"/>
          </pc:sldLayoutMkLst>
          <pc:spChg chg="del">
            <ac:chgData name="Nick Trogh" userId="b3626c1d-a529-4337-98ef-c53ffe82c8b1" providerId="ADAL" clId="{E77A1289-86C7-4695-85AD-F84C606638C0}" dt="2020-03-27T19:42:20.745" v="21" actId="478"/>
            <ac:spMkLst>
              <pc:docMk/>
              <pc:sldMasterMk cId="2439913235" sldId="2147483648"/>
              <pc:sldLayoutMk cId="2852329861" sldId="2147483654"/>
              <ac:spMk id="3" creationId="{89FB7ED6-683F-4CC7-AF22-776EAC7161E3}"/>
            </ac:spMkLst>
          </pc:spChg>
          <pc:spChg chg="add del mod">
            <ac:chgData name="Nick Trogh" userId="b3626c1d-a529-4337-98ef-c53ffe82c8b1" providerId="ADAL" clId="{E77A1289-86C7-4695-85AD-F84C606638C0}" dt="2020-03-27T19:44:56.551" v="49" actId="478"/>
            <ac:spMkLst>
              <pc:docMk/>
              <pc:sldMasterMk cId="2439913235" sldId="2147483648"/>
              <pc:sldLayoutMk cId="2852329861" sldId="2147483654"/>
              <ac:spMk id="7" creationId="{57E0C88D-13ED-4A3C-BBA7-71B724C60A1B}"/>
            </ac:spMkLst>
          </pc:spChg>
          <pc:spChg chg="add">
            <ac:chgData name="Nick Trogh" userId="b3626c1d-a529-4337-98ef-c53ffe82c8b1" providerId="ADAL" clId="{E77A1289-86C7-4695-85AD-F84C606638C0}" dt="2020-03-27T19:44:57.196" v="50"/>
            <ac:spMkLst>
              <pc:docMk/>
              <pc:sldMasterMk cId="2439913235" sldId="2147483648"/>
              <pc:sldLayoutMk cId="2852329861" sldId="2147483654"/>
              <ac:spMk id="8" creationId="{FCD4CA47-F988-4A0D-AE2D-F80A6E4CB35E}"/>
            </ac:spMkLst>
          </pc:spChg>
        </pc:sldLayoutChg>
        <pc:sldLayoutChg chg="addSp delSp mod">
          <pc:chgData name="Nick Trogh" userId="b3626c1d-a529-4337-98ef-c53ffe82c8b1" providerId="ADAL" clId="{E77A1289-86C7-4695-85AD-F84C606638C0}" dt="2020-03-27T19:45:01.443" v="52"/>
          <pc:sldLayoutMkLst>
            <pc:docMk/>
            <pc:sldMasterMk cId="2439913235" sldId="2147483648"/>
            <pc:sldLayoutMk cId="655967327" sldId="2147483655"/>
          </pc:sldLayoutMkLst>
          <pc:spChg chg="del">
            <ac:chgData name="Nick Trogh" userId="b3626c1d-a529-4337-98ef-c53ffe82c8b1" providerId="ADAL" clId="{E77A1289-86C7-4695-85AD-F84C606638C0}" dt="2020-03-27T19:42:24.359" v="23" actId="478"/>
            <ac:spMkLst>
              <pc:docMk/>
              <pc:sldMasterMk cId="2439913235" sldId="2147483648"/>
              <pc:sldLayoutMk cId="655967327" sldId="2147483655"/>
              <ac:spMk id="2" creationId="{B4BD3501-545C-4E7F-861B-EFBBE2647F5E}"/>
            </ac:spMkLst>
          </pc:spChg>
          <pc:spChg chg="add del">
            <ac:chgData name="Nick Trogh" userId="b3626c1d-a529-4337-98ef-c53ffe82c8b1" providerId="ADAL" clId="{E77A1289-86C7-4695-85AD-F84C606638C0}" dt="2020-03-27T19:45:00.872" v="51" actId="478"/>
            <ac:spMkLst>
              <pc:docMk/>
              <pc:sldMasterMk cId="2439913235" sldId="2147483648"/>
              <pc:sldLayoutMk cId="655967327" sldId="2147483655"/>
              <ac:spMk id="6" creationId="{E43EE9DD-ABA1-48DC-AE88-346627F30F41}"/>
            </ac:spMkLst>
          </pc:spChg>
          <pc:spChg chg="add">
            <ac:chgData name="Nick Trogh" userId="b3626c1d-a529-4337-98ef-c53ffe82c8b1" providerId="ADAL" clId="{E77A1289-86C7-4695-85AD-F84C606638C0}" dt="2020-03-27T19:45:01.443" v="52"/>
            <ac:spMkLst>
              <pc:docMk/>
              <pc:sldMasterMk cId="2439913235" sldId="2147483648"/>
              <pc:sldLayoutMk cId="655967327" sldId="2147483655"/>
              <ac:spMk id="7" creationId="{881318E6-7BA6-4FAC-90D7-A86C63ABA2EB}"/>
            </ac:spMkLst>
          </pc:spChg>
        </pc:sldLayoutChg>
        <pc:sldLayoutChg chg="addSp delSp mod">
          <pc:chgData name="Nick Trogh" userId="b3626c1d-a529-4337-98ef-c53ffe82c8b1" providerId="ADAL" clId="{E77A1289-86C7-4695-85AD-F84C606638C0}" dt="2020-03-27T19:45:07.986" v="54"/>
          <pc:sldLayoutMkLst>
            <pc:docMk/>
            <pc:sldMasterMk cId="2439913235" sldId="2147483648"/>
            <pc:sldLayoutMk cId="873289678" sldId="2147483656"/>
          </pc:sldLayoutMkLst>
          <pc:spChg chg="del">
            <ac:chgData name="Nick Trogh" userId="b3626c1d-a529-4337-98ef-c53ffe82c8b1" providerId="ADAL" clId="{E77A1289-86C7-4695-85AD-F84C606638C0}" dt="2020-03-27T19:42:30.250" v="25" actId="478"/>
            <ac:spMkLst>
              <pc:docMk/>
              <pc:sldMasterMk cId="2439913235" sldId="2147483648"/>
              <pc:sldLayoutMk cId="873289678" sldId="2147483656"/>
              <ac:spMk id="5" creationId="{9E235A5C-2A84-4F0A-9079-A3A8DD29FACC}"/>
            </ac:spMkLst>
          </pc:spChg>
          <pc:spChg chg="add del">
            <ac:chgData name="Nick Trogh" userId="b3626c1d-a529-4337-98ef-c53ffe82c8b1" providerId="ADAL" clId="{E77A1289-86C7-4695-85AD-F84C606638C0}" dt="2020-03-27T19:45:07.383" v="53" actId="478"/>
            <ac:spMkLst>
              <pc:docMk/>
              <pc:sldMasterMk cId="2439913235" sldId="2147483648"/>
              <pc:sldLayoutMk cId="873289678" sldId="2147483656"/>
              <ac:spMk id="9" creationId="{7E3E8DA1-5527-462F-87FF-7C301F493DFF}"/>
            </ac:spMkLst>
          </pc:spChg>
          <pc:spChg chg="add">
            <ac:chgData name="Nick Trogh" userId="b3626c1d-a529-4337-98ef-c53ffe82c8b1" providerId="ADAL" clId="{E77A1289-86C7-4695-85AD-F84C606638C0}" dt="2020-03-27T19:45:07.986" v="54"/>
            <ac:spMkLst>
              <pc:docMk/>
              <pc:sldMasterMk cId="2439913235" sldId="2147483648"/>
              <pc:sldLayoutMk cId="873289678" sldId="2147483656"/>
              <ac:spMk id="10" creationId="{837ACC7C-4075-4D76-BFA2-4C55D34FB173}"/>
            </ac:spMkLst>
          </pc:spChg>
        </pc:sldLayoutChg>
        <pc:sldLayoutChg chg="addSp delSp mod">
          <pc:chgData name="Nick Trogh" userId="b3626c1d-a529-4337-98ef-c53ffe82c8b1" providerId="ADAL" clId="{E77A1289-86C7-4695-85AD-F84C606638C0}" dt="2020-03-27T19:45:12.864" v="56"/>
          <pc:sldLayoutMkLst>
            <pc:docMk/>
            <pc:sldMasterMk cId="2439913235" sldId="2147483648"/>
            <pc:sldLayoutMk cId="816077925" sldId="2147483657"/>
          </pc:sldLayoutMkLst>
          <pc:spChg chg="del">
            <ac:chgData name="Nick Trogh" userId="b3626c1d-a529-4337-98ef-c53ffe82c8b1" providerId="ADAL" clId="{E77A1289-86C7-4695-85AD-F84C606638C0}" dt="2020-03-27T19:42:33.633" v="27" actId="478"/>
            <ac:spMkLst>
              <pc:docMk/>
              <pc:sldMasterMk cId="2439913235" sldId="2147483648"/>
              <pc:sldLayoutMk cId="816077925" sldId="2147483657"/>
              <ac:spMk id="5" creationId="{162FB1A3-DDE2-4ED3-963C-EDF52C9662D6}"/>
            </ac:spMkLst>
          </pc:spChg>
          <pc:spChg chg="add del">
            <ac:chgData name="Nick Trogh" userId="b3626c1d-a529-4337-98ef-c53ffe82c8b1" providerId="ADAL" clId="{E77A1289-86C7-4695-85AD-F84C606638C0}" dt="2020-03-27T19:45:12.039" v="55" actId="478"/>
            <ac:spMkLst>
              <pc:docMk/>
              <pc:sldMasterMk cId="2439913235" sldId="2147483648"/>
              <pc:sldLayoutMk cId="816077925" sldId="2147483657"/>
              <ac:spMk id="9" creationId="{894D70A2-20AF-499A-B2C3-0918334AD203}"/>
            </ac:spMkLst>
          </pc:spChg>
          <pc:spChg chg="add">
            <ac:chgData name="Nick Trogh" userId="b3626c1d-a529-4337-98ef-c53ffe82c8b1" providerId="ADAL" clId="{E77A1289-86C7-4695-85AD-F84C606638C0}" dt="2020-03-27T19:45:12.864" v="56"/>
            <ac:spMkLst>
              <pc:docMk/>
              <pc:sldMasterMk cId="2439913235" sldId="2147483648"/>
              <pc:sldLayoutMk cId="816077925" sldId="2147483657"/>
              <ac:spMk id="10" creationId="{F2F9C9B0-ED08-4022-9517-71FDB19FBDC6}"/>
            </ac:spMkLst>
          </pc:spChg>
        </pc:sldLayoutChg>
        <pc:sldLayoutChg chg="addSp delSp mod">
          <pc:chgData name="Nick Trogh" userId="b3626c1d-a529-4337-98ef-c53ffe82c8b1" providerId="ADAL" clId="{E77A1289-86C7-4695-85AD-F84C606638C0}" dt="2020-03-27T19:45:16.392" v="58"/>
          <pc:sldLayoutMkLst>
            <pc:docMk/>
            <pc:sldMasterMk cId="2439913235" sldId="2147483648"/>
            <pc:sldLayoutMk cId="3832141847" sldId="2147483658"/>
          </pc:sldLayoutMkLst>
          <pc:spChg chg="del">
            <ac:chgData name="Nick Trogh" userId="b3626c1d-a529-4337-98ef-c53ffe82c8b1" providerId="ADAL" clId="{E77A1289-86C7-4695-85AD-F84C606638C0}" dt="2020-03-27T19:45:15.937" v="57" actId="478"/>
            <ac:spMkLst>
              <pc:docMk/>
              <pc:sldMasterMk cId="2439913235" sldId="2147483648"/>
              <pc:sldLayoutMk cId="3832141847" sldId="2147483658"/>
              <ac:spMk id="4" creationId="{9A66AAA4-CACE-4FF7-834C-BB2D489C256B}"/>
            </ac:spMkLst>
          </pc:spChg>
          <pc:spChg chg="add">
            <ac:chgData name="Nick Trogh" userId="b3626c1d-a529-4337-98ef-c53ffe82c8b1" providerId="ADAL" clId="{E77A1289-86C7-4695-85AD-F84C606638C0}" dt="2020-03-27T19:45:16.392" v="58"/>
            <ac:spMkLst>
              <pc:docMk/>
              <pc:sldMasterMk cId="2439913235" sldId="2147483648"/>
              <pc:sldLayoutMk cId="3832141847" sldId="2147483658"/>
              <ac:spMk id="7" creationId="{9447AA96-0E28-4CAF-93A7-FA98C5E1161D}"/>
            </ac:spMkLst>
          </pc:spChg>
        </pc:sldLayoutChg>
        <pc:sldLayoutChg chg="addSp delSp mod">
          <pc:chgData name="Nick Trogh" userId="b3626c1d-a529-4337-98ef-c53ffe82c8b1" providerId="ADAL" clId="{E77A1289-86C7-4695-85AD-F84C606638C0}" dt="2020-03-27T19:45:20.939" v="60"/>
          <pc:sldLayoutMkLst>
            <pc:docMk/>
            <pc:sldMasterMk cId="2439913235" sldId="2147483648"/>
            <pc:sldLayoutMk cId="3224621972" sldId="2147483659"/>
          </pc:sldLayoutMkLst>
          <pc:spChg chg="del">
            <ac:chgData name="Nick Trogh" userId="b3626c1d-a529-4337-98ef-c53ffe82c8b1" providerId="ADAL" clId="{E77A1289-86C7-4695-85AD-F84C606638C0}" dt="2020-03-27T19:45:20.422" v="59" actId="478"/>
            <ac:spMkLst>
              <pc:docMk/>
              <pc:sldMasterMk cId="2439913235" sldId="2147483648"/>
              <pc:sldLayoutMk cId="3224621972" sldId="2147483659"/>
              <ac:spMk id="4" creationId="{9E4233F8-45DB-484B-A752-BE8CABC32529}"/>
            </ac:spMkLst>
          </pc:spChg>
          <pc:spChg chg="add">
            <ac:chgData name="Nick Trogh" userId="b3626c1d-a529-4337-98ef-c53ffe82c8b1" providerId="ADAL" clId="{E77A1289-86C7-4695-85AD-F84C606638C0}" dt="2020-03-27T19:45:20.939" v="60"/>
            <ac:spMkLst>
              <pc:docMk/>
              <pc:sldMasterMk cId="2439913235" sldId="2147483648"/>
              <pc:sldLayoutMk cId="3224621972" sldId="2147483659"/>
              <ac:spMk id="7" creationId="{64DE84CF-D5DA-482E-B554-33F5406E48BE}"/>
            </ac:spMkLst>
          </pc:spChg>
        </pc:sldLayoutChg>
        <pc:sldLayoutChg chg="addSp delSp modSp mod">
          <pc:chgData name="Nick Trogh" userId="b3626c1d-a529-4337-98ef-c53ffe82c8b1" providerId="ADAL" clId="{E77A1289-86C7-4695-85AD-F84C606638C0}" dt="2020-03-27T19:46:58.063" v="67" actId="962"/>
          <pc:sldLayoutMkLst>
            <pc:docMk/>
            <pc:sldMasterMk cId="2439913235" sldId="2147483648"/>
            <pc:sldLayoutMk cId="1844360012" sldId="2147483661"/>
          </pc:sldLayoutMkLst>
          <pc:spChg chg="del mod">
            <ac:chgData name="Nick Trogh" userId="b3626c1d-a529-4337-98ef-c53ffe82c8b1" providerId="ADAL" clId="{E77A1289-86C7-4695-85AD-F84C606638C0}" dt="2020-03-27T19:46:52.720" v="63" actId="478"/>
            <ac:spMkLst>
              <pc:docMk/>
              <pc:sldMasterMk cId="2439913235" sldId="2147483648"/>
              <pc:sldLayoutMk cId="1844360012" sldId="2147483661"/>
              <ac:spMk id="2" creationId="{FC875309-17CC-4122-B8AD-C213D5AE3ACE}"/>
            </ac:spMkLst>
          </pc:spChg>
          <pc:spChg chg="del">
            <ac:chgData name="Nick Trogh" userId="b3626c1d-a529-4337-98ef-c53ffe82c8b1" providerId="ADAL" clId="{E77A1289-86C7-4695-85AD-F84C606638C0}" dt="2020-03-27T19:46:56.305" v="64" actId="478"/>
            <ac:spMkLst>
              <pc:docMk/>
              <pc:sldMasterMk cId="2439913235" sldId="2147483648"/>
              <pc:sldLayoutMk cId="1844360012" sldId="2147483661"/>
              <ac:spMk id="3" creationId="{D0063744-6C9B-48F5-9F44-9E2DD1DE58E8}"/>
            </ac:spMkLst>
          </pc:spChg>
          <pc:spChg chg="del">
            <ac:chgData name="Nick Trogh" userId="b3626c1d-a529-4337-98ef-c53ffe82c8b1" providerId="ADAL" clId="{E77A1289-86C7-4695-85AD-F84C606638C0}" dt="2020-03-27T19:46:56.305" v="64" actId="478"/>
            <ac:spMkLst>
              <pc:docMk/>
              <pc:sldMasterMk cId="2439913235" sldId="2147483648"/>
              <pc:sldLayoutMk cId="1844360012" sldId="2147483661"/>
              <ac:spMk id="4" creationId="{A75E8423-C09D-440B-BB5B-0BAE58F59AB3}"/>
            </ac:spMkLst>
          </pc:spChg>
          <pc:spChg chg="del">
            <ac:chgData name="Nick Trogh" userId="b3626c1d-a529-4337-98ef-c53ffe82c8b1" providerId="ADAL" clId="{E77A1289-86C7-4695-85AD-F84C606638C0}" dt="2020-03-27T19:46:56.305" v="64" actId="478"/>
            <ac:spMkLst>
              <pc:docMk/>
              <pc:sldMasterMk cId="2439913235" sldId="2147483648"/>
              <pc:sldLayoutMk cId="1844360012" sldId="2147483661"/>
              <ac:spMk id="5" creationId="{C7FD6766-57CF-4BC7-AFDE-DF272355D9A0}"/>
            </ac:spMkLst>
          </pc:spChg>
          <pc:picChg chg="add mod">
            <ac:chgData name="Nick Trogh" userId="b3626c1d-a529-4337-98ef-c53ffe82c8b1" providerId="ADAL" clId="{E77A1289-86C7-4695-85AD-F84C606638C0}" dt="2020-03-27T19:46:58.063" v="67" actId="962"/>
            <ac:picMkLst>
              <pc:docMk/>
              <pc:sldMasterMk cId="2439913235" sldId="2147483648"/>
              <pc:sldLayoutMk cId="1844360012" sldId="2147483661"/>
              <ac:picMk id="7" creationId="{3F27F8A0-5329-4351-9CB6-DE809DC3D687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E3E59AF-7AAD-4E66-9786-2E3603E918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42503-79A5-4F26-857A-8C8513174F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184817-0C4A-47D9-A91A-8C8B0E1FAF43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2E57F5-3F12-4BD8-8B6E-AA678A8C048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A1FE1B-A2ED-401C-9622-B4532A4E6A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3DDDE-5F48-42D9-92F8-A7EDA30D4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8948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2.tiff>
</file>

<file path=ppt/media/image13.png>
</file>

<file path=ppt/media/image14.tiff>
</file>

<file path=ppt/media/image15.tif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tiff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3788F-C32E-4DA6-80B7-6FF56619A934}" type="datetimeFigureOut">
              <a:rPr lang="en-BE" smtClean="0"/>
              <a:t>31/03/2020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43294-5AEE-413D-872A-073018FDFC3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69157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171A4-AFD4-6243-AB2E-D74932DC6E27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87686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171A4-AFD4-6243-AB2E-D74932DC6E27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41767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171A4-AFD4-6243-AB2E-D74932DC6E27}" type="slidenum">
              <a:rPr lang="en-BE" smtClean="0"/>
              <a:t>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91452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171A4-AFD4-6243-AB2E-D74932DC6E27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58153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171A4-AFD4-6243-AB2E-D74932DC6E27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52395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A noter que tous les services utilisés sont en PaaS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171A4-AFD4-6243-AB2E-D74932DC6E27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63106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3F27F8A0-5329-4351-9CB6-DE809DC3D6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360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D8A69EB-2FEF-474C-9C4D-D45FA32B85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959" y="5841851"/>
            <a:ext cx="2660392" cy="11153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83E775-3519-4999-B52F-74A3E7672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8B3AC-B082-44D3-92F4-0CCFE0395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CCDB4-6A08-46B3-BF01-0A9F8C379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C969FB-1C2D-4207-A6B4-0D89351AB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CF55F-BB81-4823-8E0A-0706EB23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7ACC7C-4075-4D76-BFA2-4C55D34FB173}"/>
              </a:ext>
            </a:extLst>
          </p:cNvPr>
          <p:cNvSpPr/>
          <p:nvPr userDrawn="1"/>
        </p:nvSpPr>
        <p:spPr>
          <a:xfrm>
            <a:off x="838200" y="6311900"/>
            <a:ext cx="101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77BD"/>
                </a:solidFill>
                <a:latin typeface="GalanoGrotesqueAlt-ExtraBold" panose="00000900000000000000" pitchFamily="50" charset="0"/>
              </a:rPr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873289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44A89A2-9549-4156-A3F5-572BFEEBC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959" y="5841851"/>
            <a:ext cx="2660392" cy="11153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333A8E-01AD-46EE-BEC5-655609346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8ADC74-482D-4853-860B-D7E4B4B264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370405-A30E-46A2-A5BD-0B7707A17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5DD81-A072-46D9-A108-D325CF6A3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34202-A232-4F53-BE64-8710E5DFE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2F9C9B0-ED08-4022-9517-71FDB19FBDC6}"/>
              </a:ext>
            </a:extLst>
          </p:cNvPr>
          <p:cNvSpPr/>
          <p:nvPr userDrawn="1"/>
        </p:nvSpPr>
        <p:spPr>
          <a:xfrm>
            <a:off x="838200" y="6311900"/>
            <a:ext cx="101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77BD"/>
                </a:solidFill>
                <a:latin typeface="GalanoGrotesqueAlt-ExtraBold" panose="00000900000000000000" pitchFamily="50" charset="0"/>
              </a:rPr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8160779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973C1-5354-48D8-9FAD-217310EA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BCA2CB-137D-4151-84D5-E37A45750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A1E75-CA00-4672-8709-66D9D4205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99BC4-9979-4AB9-A85B-4D14460EA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47AA96-0E28-4CAF-93A7-FA98C5E1161D}"/>
              </a:ext>
            </a:extLst>
          </p:cNvPr>
          <p:cNvSpPr/>
          <p:nvPr userDrawn="1"/>
        </p:nvSpPr>
        <p:spPr>
          <a:xfrm>
            <a:off x="838200" y="6311900"/>
            <a:ext cx="101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77BD"/>
                </a:solidFill>
                <a:latin typeface="GalanoGrotesqueAlt-ExtraBold" panose="00000900000000000000" pitchFamily="50" charset="0"/>
              </a:rPr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3832141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142D8-F54F-46D9-8B15-93583EB37D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1D7D4C-C86D-4466-ADD6-DFEE52EC3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9D882-1717-4666-B47A-7CA0EDE39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2147CC-F03D-4A72-AE20-F8200011D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E84CF-D5DA-482E-B554-33F5406E48BE}"/>
              </a:ext>
            </a:extLst>
          </p:cNvPr>
          <p:cNvSpPr/>
          <p:nvPr userDrawn="1"/>
        </p:nvSpPr>
        <p:spPr>
          <a:xfrm>
            <a:off x="838200" y="6311900"/>
            <a:ext cx="101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77BD"/>
                </a:solidFill>
                <a:latin typeface="GalanoGrotesqueAlt-ExtraBold" panose="00000900000000000000" pitchFamily="50" charset="0"/>
              </a:rPr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3224621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48B48B7-1328-4EDA-A235-79DEF5876D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58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FD70D9A9-C62F-4C81-8294-E5F8458D09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6F4D61-24D4-4892-A2A2-5EE510A1F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75859"/>
            <a:ext cx="9144000" cy="95314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2D77BD"/>
                </a:solidFill>
                <a:latin typeface="GalanoGrotesqueAlt-Regular" panose="00000500000000000000" pitchFamily="50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0BE21-02D2-4C21-A1FF-CDFD75C46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42264"/>
            <a:ext cx="9144000" cy="595418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9A306E"/>
                </a:solidFill>
                <a:latin typeface="GalanoGrotesqueAlt-Regular" panose="00000500000000000000" pitchFamily="50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9989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528C26E-1A09-4299-B1B3-BD12153E6E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959" y="5841851"/>
            <a:ext cx="2660392" cy="11153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6CC6F5-3CBB-43A0-A98B-6E7D962EF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5FBC0-5876-4CE8-961D-712F79E03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ED253-5DE2-4493-8034-9E706C281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630A9-CF5B-4C80-8B77-DB783B96E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7ABF02-DF49-4DD6-ADF4-9AFD53810EF2}"/>
              </a:ext>
            </a:extLst>
          </p:cNvPr>
          <p:cNvSpPr/>
          <p:nvPr userDrawn="1"/>
        </p:nvSpPr>
        <p:spPr>
          <a:xfrm>
            <a:off x="838200" y="6311900"/>
            <a:ext cx="101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77BD"/>
                </a:solidFill>
                <a:latin typeface="GalanoGrotesqueAlt-ExtraBold" panose="00000900000000000000" pitchFamily="50" charset="0"/>
              </a:rPr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420933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toy&#10;&#10;Description automatically generated">
            <a:extLst>
              <a:ext uri="{FF2B5EF4-FFF2-40B4-BE49-F238E27FC236}">
                <a16:creationId xmlns:a16="http://schemas.microsoft.com/office/drawing/2014/main" id="{51C19A0E-A1C1-4022-9713-FBE7D01664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9"/>
          <a:stretch/>
        </p:blipFill>
        <p:spPr>
          <a:xfrm>
            <a:off x="0" y="0"/>
            <a:ext cx="12192000" cy="62449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5F1D1A-92F2-4B88-8F63-C6CDD6A46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002631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D77B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D8D41-D7F1-43F9-A445-2717F16C2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977245"/>
            <a:ext cx="10515600" cy="1112405"/>
          </a:xfrm>
        </p:spPr>
        <p:txBody>
          <a:bodyPr/>
          <a:lstStyle>
            <a:lvl1pPr marL="0" indent="0">
              <a:buNone/>
              <a:defRPr sz="2400">
                <a:solidFill>
                  <a:srgbClr val="9A30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EBAC7-8C3B-493E-8D0B-03355D761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B2B65-3717-4BF8-A15E-A30D664E9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13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DE2FDA-D45D-4632-B836-925B872574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959" y="5841851"/>
            <a:ext cx="2660392" cy="11153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E55DF5-4D88-4D30-ADE0-12E5209A3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8D883-5302-475E-BCCC-07D011EB9F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7085B-B961-47DF-8C4D-59A56D174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E4B736-72FB-4060-A17C-F6F59ADD2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D59132-4510-4448-A417-36284209E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BD16F5-F7AA-4364-BB67-AC59F908A615}"/>
              </a:ext>
            </a:extLst>
          </p:cNvPr>
          <p:cNvSpPr/>
          <p:nvPr userDrawn="1"/>
        </p:nvSpPr>
        <p:spPr>
          <a:xfrm>
            <a:off x="838200" y="6311900"/>
            <a:ext cx="101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77BD"/>
                </a:solidFill>
                <a:latin typeface="GalanoGrotesqueAlt-ExtraBold" panose="00000900000000000000" pitchFamily="50" charset="0"/>
              </a:rPr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3024083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D013E23-C567-444C-9AC3-0FA49BE348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959" y="5841851"/>
            <a:ext cx="2660392" cy="11153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2A4CE5-1B48-4210-8F8F-366C430A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0E86F-F4CB-4406-B19A-E16F2CE88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D5FD99-FA5A-4438-99D6-71EC8A0766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29EB3C-FB0E-4DF9-8D56-65AAACFC2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6A098B-1590-4FB5-99CD-0C92FE5F57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3B10FE-B5E0-4A65-ACCB-CE4761842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05A34F-A532-46C6-B541-D764CF3E6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9DEBB1-D3C9-45C4-8C93-FA67BD6C833B}"/>
              </a:ext>
            </a:extLst>
          </p:cNvPr>
          <p:cNvSpPr/>
          <p:nvPr userDrawn="1"/>
        </p:nvSpPr>
        <p:spPr>
          <a:xfrm>
            <a:off x="838200" y="6311900"/>
            <a:ext cx="101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77BD"/>
                </a:solidFill>
                <a:latin typeface="GalanoGrotesqueAlt-ExtraBold" panose="00000900000000000000" pitchFamily="50" charset="0"/>
              </a:rPr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3001159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86D7B80-7065-4DEB-9D68-AEBF9C9744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959" y="5841851"/>
            <a:ext cx="2660392" cy="11153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9BABDA-B794-4270-9B40-4A26A98F2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C3197F-61A7-4B93-81EC-5E1521BC7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7670D7-DEB2-4405-AB6B-A6550AEE0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D4CA47-F988-4A0D-AE2D-F80A6E4CB35E}"/>
              </a:ext>
            </a:extLst>
          </p:cNvPr>
          <p:cNvSpPr/>
          <p:nvPr userDrawn="1"/>
        </p:nvSpPr>
        <p:spPr>
          <a:xfrm>
            <a:off x="838200" y="6311900"/>
            <a:ext cx="101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77BD"/>
                </a:solidFill>
                <a:latin typeface="GalanoGrotesqueAlt-ExtraBold" panose="00000900000000000000" pitchFamily="50" charset="0"/>
              </a:rPr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2852329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94AD16-DF9B-4489-AB2C-BDBB0B0C6E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959" y="5841851"/>
            <a:ext cx="2660392" cy="111534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1EBE16-2454-4916-969E-8022C28E9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035CB-C9CD-40F8-8D75-51954CC0E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23B1-B335-4698-8515-7FF0173313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318E6-7BA6-4FAC-90D7-A86C63ABA2EB}"/>
              </a:ext>
            </a:extLst>
          </p:cNvPr>
          <p:cNvSpPr/>
          <p:nvPr userDrawn="1"/>
        </p:nvSpPr>
        <p:spPr>
          <a:xfrm>
            <a:off x="838200" y="6311900"/>
            <a:ext cx="101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77BD"/>
                </a:solidFill>
                <a:latin typeface="GalanoGrotesqueAlt-ExtraBold" panose="00000900000000000000" pitchFamily="50" charset="0"/>
              </a:rPr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655967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1F10AC-1304-4B31-B2DF-9EA544F8C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6C91C-2FF3-4450-ADA6-53C1DF67C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1DE9A-497C-4C68-8F7F-D35AEDA69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3C77A-2459-4E83-9F5C-FC26B385D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E11E23B1-B335-4698-8515-7FF0173313F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E1BE4A4-5A80-4543-AFCD-82BB1D7544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2D77BD"/>
                </a:solidFill>
                <a:latin typeface="GalanoGrotesqueAlt-ExtraBold" panose="00000900000000000000" pitchFamily="50" charset="0"/>
              </a:defRPr>
            </a:lvl1pPr>
          </a:lstStyle>
          <a:p>
            <a:r>
              <a:rPr lang="en-US" dirty="0"/>
              <a:t>#VACD</a:t>
            </a:r>
          </a:p>
        </p:txBody>
      </p:sp>
    </p:spTree>
    <p:extLst>
      <p:ext uri="{BB962C8B-B14F-4D97-AF65-F5344CB8AC3E}">
        <p14:creationId xmlns:p14="http://schemas.microsoft.com/office/powerpoint/2010/main" val="2439913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D77BD"/>
          </a:solidFill>
          <a:latin typeface="GalanoGrotesqueAlt-Regular" panose="00000500000000000000" pitchFamily="50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D77BD"/>
          </a:solidFill>
          <a:latin typeface="GalanoGrotesqueAlt-Regular" panose="00000500000000000000" pitchFamily="50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D77BD"/>
          </a:solidFill>
          <a:latin typeface="GalanoGrotesqueAlt-Regular" panose="00000500000000000000" pitchFamily="50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D77BD"/>
          </a:solidFill>
          <a:latin typeface="GalanoGrotesqueAlt-Regular" panose="00000500000000000000" pitchFamily="50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D77BD"/>
          </a:solidFill>
          <a:latin typeface="GalanoGrotesqueAlt-Regular" panose="00000500000000000000" pitchFamily="50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D77BD"/>
          </a:solidFill>
          <a:latin typeface="GalanoGrotesqueAlt-Regular" panose="00000500000000000000" pitchFamily="50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mailto:florent@falaconsulting.b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traffic-manager/traffic-manager-routing-method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10561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F0DC8-C434-5249-8490-0F18CB212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Architecture Générale: Prix</a:t>
            </a:r>
            <a:endParaRPr lang="en-BE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6A7C2B6-1A5F-C346-8ECD-0CDE63797E1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680963" y="2473423"/>
          <a:ext cx="6444376" cy="25958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85559">
                  <a:extLst>
                    <a:ext uri="{9D8B030D-6E8A-4147-A177-3AD203B41FA5}">
                      <a16:colId xmlns:a16="http://schemas.microsoft.com/office/drawing/2014/main" val="3658107537"/>
                    </a:ext>
                  </a:extLst>
                </a:gridCol>
                <a:gridCol w="4058817">
                  <a:extLst>
                    <a:ext uri="{9D8B030D-6E8A-4147-A177-3AD203B41FA5}">
                      <a16:colId xmlns:a16="http://schemas.microsoft.com/office/drawing/2014/main" val="3447992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E" dirty="0"/>
                        <a:t>Produit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Prix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385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E" dirty="0"/>
                        <a:t>Traffic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0.456€ / million de requêtes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446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E" dirty="0"/>
                        <a:t>App gateway + WAF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289€ x 2 régions (Medium)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423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E" dirty="0"/>
                        <a:t>App 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61.561€ x 2 régions (S1)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994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E" dirty="0"/>
                        <a:t>CosmosDB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9.85€ x 2 régions (100 RU/s)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8722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175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E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721,256€/mois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211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7788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52032-00BF-D941-BCFF-1DEF3B322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0043" y="116862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/>
              <a:t>Démo</a:t>
            </a:r>
            <a:endParaRPr lang="en-US" sz="4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C568A7-7BCB-C34D-A4C3-B2AF219A9A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2"/>
          <a:stretch/>
        </p:blipFill>
        <p:spPr>
          <a:xfrm>
            <a:off x="1118988" y="1136606"/>
            <a:ext cx="6112382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776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F3E530-A7E8-4D30-A230-08B5BDED8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274" y="2167223"/>
            <a:ext cx="3246374" cy="2852737"/>
          </a:xfrm>
        </p:spPr>
        <p:txBody>
          <a:bodyPr/>
          <a:lstStyle/>
          <a:p>
            <a:r>
              <a:rPr lang="en-US" dirty="0"/>
              <a:t>Q&amp;A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57F349-8F8D-480F-8C29-FB4F38090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254" y="3169993"/>
            <a:ext cx="2570196" cy="337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001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509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E0F4360-16C7-4C15-BEE4-416E1FA59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4163" y="297069"/>
            <a:ext cx="1636852" cy="452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DD1E9A-460A-4C70-BA13-88CF83B59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90" y="3111432"/>
            <a:ext cx="12192000" cy="63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905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7F67C5-D392-42F9-A38B-27C2662677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DÉPLOYER UNE APPLICATION WEB, EN HAUTE DISPONIBILITÉ, ET SÉCURISÉ EN 45 Minutes</a:t>
            </a:r>
            <a:endParaRPr lang="en-US" sz="32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F3F4CDF-FBAA-4801-92AF-7701B9D7D4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Florent Appointaire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92989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0D102-7587-0341-AA2A-3AFD8D88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74628-4CA5-9446-BE37-E9D1D7820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25740"/>
            <a:ext cx="6742500" cy="4207069"/>
          </a:xfrm>
        </p:spPr>
        <p:txBody>
          <a:bodyPr>
            <a:normAutofit/>
          </a:bodyPr>
          <a:lstStyle/>
          <a:p>
            <a:r>
              <a:rPr lang="en-BE" dirty="0"/>
              <a:t>Présentation</a:t>
            </a:r>
          </a:p>
          <a:p>
            <a:r>
              <a:rPr lang="en-BE" dirty="0"/>
              <a:t>Azure Traffic Manager</a:t>
            </a:r>
          </a:p>
          <a:p>
            <a:r>
              <a:rPr lang="en-BE" dirty="0"/>
              <a:t>Azure Application Gateway + WAF</a:t>
            </a:r>
          </a:p>
          <a:p>
            <a:r>
              <a:rPr lang="en-BE" dirty="0"/>
              <a:t>Azure App Service</a:t>
            </a:r>
          </a:p>
          <a:p>
            <a:r>
              <a:rPr lang="en-BE" dirty="0"/>
              <a:t>Azure CosmosDB</a:t>
            </a:r>
          </a:p>
          <a:p>
            <a:r>
              <a:rPr lang="en-BE" dirty="0"/>
              <a:t>Architecture Globale</a:t>
            </a:r>
          </a:p>
          <a:p>
            <a:r>
              <a:rPr lang="en-BE" dirty="0"/>
              <a:t>Démo</a:t>
            </a:r>
          </a:p>
          <a:p>
            <a:r>
              <a:rPr lang="en-BE" dirty="0"/>
              <a:t>Questions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CDDBFF-B619-2A4C-8267-3B03EC24C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787" y="2418537"/>
            <a:ext cx="2342376" cy="234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856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A6A3-9192-1640-84A3-F408F1104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Présentation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2D438-EE9C-C04C-A97E-4AA22B9CD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BE" dirty="0"/>
              <a:t>Florent Appointaire</a:t>
            </a:r>
          </a:p>
          <a:p>
            <a:r>
              <a:rPr lang="en-BE" dirty="0"/>
              <a:t>Cloud Solution Architect @ FALA Consulting</a:t>
            </a:r>
          </a:p>
          <a:p>
            <a:r>
              <a:rPr lang="en-BE" dirty="0"/>
              <a:t>+8 ans expérience</a:t>
            </a:r>
          </a:p>
          <a:p>
            <a:r>
              <a:rPr lang="en-BE" dirty="0"/>
              <a:t>Microsoft MVP Azure</a:t>
            </a:r>
          </a:p>
          <a:p>
            <a:r>
              <a:rPr lang="en-BE" dirty="0"/>
              <a:t>Speaker (MMSMOA,  ExpertsLive, DevDays, etc.)</a:t>
            </a:r>
          </a:p>
          <a:p>
            <a:r>
              <a:rPr lang="en-BE" dirty="0"/>
              <a:t>@florent_app</a:t>
            </a:r>
          </a:p>
          <a:p>
            <a:r>
              <a:rPr lang="en-BE" dirty="0">
                <a:hlinkClick r:id="rId2"/>
              </a:rPr>
              <a:t>florent@falaconsulting.be</a:t>
            </a:r>
            <a:endParaRPr lang="en-BE" dirty="0"/>
          </a:p>
        </p:txBody>
      </p:sp>
      <p:pic>
        <p:nvPicPr>
          <p:cNvPr id="5" name="Picture 4" descr="A person in glasses looking at the camera&#10;&#10;Description automatically generated">
            <a:extLst>
              <a:ext uri="{FF2B5EF4-FFF2-40B4-BE49-F238E27FC236}">
                <a16:creationId xmlns:a16="http://schemas.microsoft.com/office/drawing/2014/main" id="{A047232A-0C16-084E-A55F-C258B0234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967" y="1397622"/>
            <a:ext cx="2928320" cy="43935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1EB943-9429-9B47-88DA-DB7DBB0F9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5449" y="1027906"/>
            <a:ext cx="22352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05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52032-00BF-D941-BCFF-1DEF3B322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98938"/>
            <a:ext cx="9905998" cy="920136"/>
          </a:xfrm>
        </p:spPr>
        <p:txBody>
          <a:bodyPr/>
          <a:lstStyle/>
          <a:p>
            <a:r>
              <a:rPr lang="en-GB" dirty="0"/>
              <a:t>Azure Traffic Manager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6B92D-43C8-5D41-A542-FD8430DE8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83971"/>
            <a:ext cx="8350060" cy="4163685"/>
          </a:xfrm>
        </p:spPr>
        <p:txBody>
          <a:bodyPr>
            <a:normAutofit/>
          </a:bodyPr>
          <a:lstStyle/>
          <a:p>
            <a:r>
              <a:rPr lang="en-BE" dirty="0"/>
              <a:t>”Load-Balancer” mondial</a:t>
            </a:r>
          </a:p>
          <a:p>
            <a:r>
              <a:rPr lang="en-BE" dirty="0"/>
              <a:t>Health Probe</a:t>
            </a:r>
          </a:p>
          <a:p>
            <a:r>
              <a:rPr lang="en-BE" dirty="0"/>
              <a:t>Endpoints de type App Service, Public IP, DNS</a:t>
            </a:r>
          </a:p>
          <a:p>
            <a:r>
              <a:rPr lang="en-BE" dirty="0"/>
              <a:t>Routing de type Priority, Weighted, Performance, Geographic, Multivalue, Subnet : </a:t>
            </a:r>
            <a:r>
              <a:rPr lang="en-GB" dirty="0">
                <a:hlinkClick r:id="rId3"/>
              </a:rPr>
              <a:t>https://docs.microsoft.com/en-us/azure/traffic-manager/traffic-manager-routing-methods</a:t>
            </a:r>
            <a:r>
              <a:rPr lang="en-BE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9F51B0-C11B-BA47-A521-262FF2117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2902" y="1855920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156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52032-00BF-D941-BCFF-1DEF3B322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98938"/>
            <a:ext cx="9905998" cy="920136"/>
          </a:xfrm>
        </p:spPr>
        <p:txBody>
          <a:bodyPr/>
          <a:lstStyle/>
          <a:p>
            <a:r>
              <a:rPr lang="en-GB" dirty="0"/>
              <a:t>Azure Application gateway / WAF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6B92D-43C8-5D41-A542-FD8430DE8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47461"/>
            <a:ext cx="8999284" cy="4264090"/>
          </a:xfrm>
        </p:spPr>
        <p:txBody>
          <a:bodyPr>
            <a:normAutofit/>
          </a:bodyPr>
          <a:lstStyle/>
          <a:p>
            <a:r>
              <a:rPr lang="en-BE" dirty="0"/>
              <a:t>Web Traffic Load Balancer (HTTP/HTTPS)</a:t>
            </a:r>
          </a:p>
          <a:p>
            <a:r>
              <a:rPr lang="en-BE" dirty="0"/>
              <a:t>Layer 7 Load Balancer : peut router du trafic en fonction d’une URL, d’un chemin, etc.</a:t>
            </a:r>
          </a:p>
          <a:p>
            <a:r>
              <a:rPr lang="en-BE" dirty="0"/>
              <a:t>SSL Offloading</a:t>
            </a:r>
          </a:p>
          <a:p>
            <a:r>
              <a:rPr lang="en-BE" dirty="0"/>
              <a:t>Simple pour sécuriser un site web avec un certificat et pour gérer ces certificats/sites web</a:t>
            </a:r>
          </a:p>
          <a:p>
            <a:r>
              <a:rPr lang="en-BE" dirty="0"/>
              <a:t>Web Application Firewall: protège contre les injections SQL, les attaques XSS, etc.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3C4AB4-F390-7C40-B3DA-6B0E767C2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0697" y="2214562"/>
            <a:ext cx="2103281" cy="203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599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52032-00BF-D941-BCFF-1DEF3B322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98938"/>
            <a:ext cx="9905998" cy="920136"/>
          </a:xfrm>
        </p:spPr>
        <p:txBody>
          <a:bodyPr/>
          <a:lstStyle/>
          <a:p>
            <a:r>
              <a:rPr lang="en-GB" dirty="0"/>
              <a:t>Azure App Services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6B92D-43C8-5D41-A542-FD8430DE8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02996"/>
            <a:ext cx="9905999" cy="5136441"/>
          </a:xfrm>
        </p:spPr>
        <p:txBody>
          <a:bodyPr>
            <a:normAutofit/>
          </a:bodyPr>
          <a:lstStyle/>
          <a:p>
            <a:r>
              <a:rPr lang="en-BE" dirty="0"/>
              <a:t>Hébergé sur un Azure App Service Plan</a:t>
            </a:r>
          </a:p>
          <a:p>
            <a:r>
              <a:rPr lang="en-BE" dirty="0"/>
              <a:t>Web App sur Windows ou Linux</a:t>
            </a:r>
          </a:p>
          <a:p>
            <a:r>
              <a:rPr lang="en-BE" dirty="0"/>
              <a:t>Gestion des certificats, des DNS, etc.</a:t>
            </a:r>
          </a:p>
          <a:p>
            <a:r>
              <a:rPr lang="en-BE" dirty="0"/>
              <a:t>Intégration DevOps avec Github, Azure DevOps, etc.</a:t>
            </a:r>
          </a:p>
          <a:p>
            <a:r>
              <a:rPr lang="en-BE" dirty="0"/>
              <a:t>Slot de déploiement</a:t>
            </a:r>
          </a:p>
          <a:p>
            <a:r>
              <a:rPr lang="en-BE" dirty="0"/>
              <a:t>ASP.NET, Java, Ruby, PHP, Pythoon, etc.</a:t>
            </a:r>
          </a:p>
          <a:p>
            <a:r>
              <a:rPr lang="en-BE" dirty="0"/>
              <a:t>Auto-Scale</a:t>
            </a:r>
          </a:p>
          <a:p>
            <a:r>
              <a:rPr lang="en-BE" dirty="0"/>
              <a:t>Instance dédiées possibles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123361-A57A-534F-8BC7-96AA6626D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7952" y="2402468"/>
            <a:ext cx="2053063" cy="205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201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52032-00BF-D941-BCFF-1DEF3B322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98938"/>
            <a:ext cx="9905998" cy="920136"/>
          </a:xfrm>
        </p:spPr>
        <p:txBody>
          <a:bodyPr/>
          <a:lstStyle/>
          <a:p>
            <a:r>
              <a:rPr lang="en-GB" dirty="0"/>
              <a:t>Azure </a:t>
            </a:r>
            <a:r>
              <a:rPr lang="en-GB" dirty="0" err="1"/>
              <a:t>CosmosDB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6B92D-43C8-5D41-A542-FD8430DE8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51637"/>
            <a:ext cx="9905999" cy="4165116"/>
          </a:xfrm>
        </p:spPr>
        <p:txBody>
          <a:bodyPr>
            <a:normAutofit/>
          </a:bodyPr>
          <a:lstStyle/>
          <a:p>
            <a:r>
              <a:rPr lang="en-BE" dirty="0"/>
              <a:t>Databases: API SQL, MongoDB, Cassandra, Tables ou Gremlin, etc.</a:t>
            </a:r>
          </a:p>
          <a:p>
            <a:r>
              <a:rPr lang="en-BE" dirty="0"/>
              <a:t>Elastic et Scalable</a:t>
            </a:r>
          </a:p>
          <a:p>
            <a:r>
              <a:rPr lang="en-BE" dirty="0"/>
              <a:t>Faible latence</a:t>
            </a:r>
          </a:p>
          <a:p>
            <a:r>
              <a:rPr lang="en-BE" dirty="0"/>
              <a:t>Pas de gestion de schéma ou d’index</a:t>
            </a:r>
          </a:p>
          <a:p>
            <a:r>
              <a:rPr lang="en-BE" dirty="0"/>
              <a:t>Encryption par défaut</a:t>
            </a:r>
          </a:p>
          <a:p>
            <a:r>
              <a:rPr lang="en-BE" dirty="0"/>
              <a:t>Read/Write dans les 2 régions, en même temps, avec Failover en cas de problème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372363-257A-A041-82F7-91051F9DE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7399" y="2657860"/>
            <a:ext cx="2051073" cy="154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693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52032-00BF-D941-BCFF-1DEF3B322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86615"/>
            <a:ext cx="9905998" cy="920136"/>
          </a:xfrm>
        </p:spPr>
        <p:txBody>
          <a:bodyPr/>
          <a:lstStyle/>
          <a:p>
            <a:r>
              <a:rPr lang="en-GB" dirty="0"/>
              <a:t>Architecture Générale</a:t>
            </a: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59FDE-45E6-45C3-81AA-6EEAA0A1F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59" y="1047417"/>
            <a:ext cx="11431595" cy="476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918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CAAD09EA72742863010027854F26C" ma:contentTypeVersion="6" ma:contentTypeDescription="Create a new document." ma:contentTypeScope="" ma:versionID="a6d6d8644cae41cb564a37bf0d989c20">
  <xsd:schema xmlns:xsd="http://www.w3.org/2001/XMLSchema" xmlns:xs="http://www.w3.org/2001/XMLSchema" xmlns:p="http://schemas.microsoft.com/office/2006/metadata/properties" xmlns:ns2="fcac14d5-74f6-483a-8fed-e62e8d1d804a" targetNamespace="http://schemas.microsoft.com/office/2006/metadata/properties" ma:root="true" ma:fieldsID="7b0689955aba62a1b5d8d5834bb926e3" ns2:_="">
    <xsd:import namespace="fcac14d5-74f6-483a-8fed-e62e8d1d80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ac14d5-74f6-483a-8fed-e62e8d1d80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B3F2B03-F9A6-40FA-B790-BF5CB739CF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ac14d5-74f6-483a-8fed-e62e8d1d804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4B304F-C761-43D1-B3F9-356795C28E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DF0877-4A36-4406-AC1B-8A8B88077DC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368</Words>
  <Application>Microsoft Office PowerPoint</Application>
  <PresentationFormat>Widescreen</PresentationFormat>
  <Paragraphs>69</Paragraphs>
  <Slides>14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GalanoGrotesqueAlt-ExtraBold</vt:lpstr>
      <vt:lpstr>GalanoGrotesqueAlt-Regular</vt:lpstr>
      <vt:lpstr>Segoe UI</vt:lpstr>
      <vt:lpstr>Office Theme</vt:lpstr>
      <vt:lpstr>PowerPoint Presentation</vt:lpstr>
      <vt:lpstr>DÉPLOYER UNE APPLICATION WEB, EN HAUTE DISPONIBILITÉ, ET SÉCURISÉ EN 45 Minutes</vt:lpstr>
      <vt:lpstr>Agenda</vt:lpstr>
      <vt:lpstr>Présentation</vt:lpstr>
      <vt:lpstr>Azure Traffic Manager</vt:lpstr>
      <vt:lpstr>Azure Application gateway / WAF</vt:lpstr>
      <vt:lpstr>Azure App Services</vt:lpstr>
      <vt:lpstr>Azure CosmosDB</vt:lpstr>
      <vt:lpstr>Architecture Générale</vt:lpstr>
      <vt:lpstr>Architecture Générale: Prix</vt:lpstr>
      <vt:lpstr>Démo</vt:lpstr>
      <vt:lpstr>Q&amp;A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Trogh</dc:creator>
  <cp:lastModifiedBy>Florent APPOINTAIRE</cp:lastModifiedBy>
  <cp:revision>17</cp:revision>
  <dcterms:created xsi:type="dcterms:W3CDTF">2020-03-27T19:11:13Z</dcterms:created>
  <dcterms:modified xsi:type="dcterms:W3CDTF">2020-03-31T13:41:09Z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nicktrog@microsoft.com</vt:lpwstr>
  </property>
  <property fmtid="{D5CDD505-2E9C-101B-9397-08002B2CF9AE}" pid="5" name="MSIP_Label_f42aa342-8706-4288-bd11-ebb85995028c_SetDate">
    <vt:lpwstr>2020-03-27T19:38:47.7908898Z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b5818efa-09ad-41cd-8010-2379b3508550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0x010100DD1CAAD09EA72742863010027854F26C</vt:lpwstr>
  </property>
</Properties>
</file>

<file path=docProps/thumbnail.jpeg>
</file>